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5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360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22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9479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168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9207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950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7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5555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8701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9034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892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4A900-BFC8-4E53-BE45-9231D976650C}" type="datetimeFigureOut">
              <a:rPr lang="zh-TW" altLang="en-US" smtClean="0"/>
              <a:t>2022/11/4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817D9-9477-401C-BFBF-17BD5A9DC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5760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匯出學習成長歷程教學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/>
              <a:t>登入學生資訊系統</a:t>
            </a:r>
            <a:endParaRPr lang="zh-TW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113186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學習成長歷程資料夾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72893" y="1825625"/>
            <a:ext cx="404621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24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總表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23801" y="1825625"/>
            <a:ext cx="194439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送出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4252" y="1825625"/>
            <a:ext cx="556349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244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出現學習成長歷程表</a:t>
            </a:r>
            <a:endParaRPr lang="zh-TW" altLang="en-US" dirty="0"/>
          </a:p>
        </p:txBody>
      </p:sp>
      <p:sp>
        <p:nvSpPr>
          <p:cNvPr id="5" name="書卷 (水平) 4"/>
          <p:cNvSpPr/>
          <p:nvPr/>
        </p:nvSpPr>
        <p:spPr>
          <a:xfrm>
            <a:off x="8584602" y="2345167"/>
            <a:ext cx="3022899" cy="155985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全選這個表，右鍵列印</a:t>
            </a:r>
            <a:endParaRPr lang="en-US" altLang="zh-TW" dirty="0" smtClean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6661" y="1825625"/>
            <a:ext cx="459867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08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印表機下拉式選單</a:t>
            </a:r>
            <a:r>
              <a:rPr lang="en-US" altLang="zh-TW" dirty="0" smtClean="0"/>
              <a:t>&gt;</a:t>
            </a:r>
            <a:r>
              <a:rPr lang="zh-TW" altLang="en-US" dirty="0" smtClean="0"/>
              <a:t>另存成</a:t>
            </a:r>
            <a:r>
              <a:rPr lang="en-US" altLang="zh-TW" dirty="0" smtClean="0"/>
              <a:t>PDF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825625"/>
            <a:ext cx="6229573" cy="4715024"/>
          </a:xfrm>
          <a:prstGeom prst="rect">
            <a:avLst/>
          </a:prstGeom>
        </p:spPr>
      </p:pic>
      <p:sp>
        <p:nvSpPr>
          <p:cNvPr id="5" name="波浪 4"/>
          <p:cNvSpPr/>
          <p:nvPr/>
        </p:nvSpPr>
        <p:spPr>
          <a:xfrm>
            <a:off x="7551868" y="2678654"/>
            <a:ext cx="2528047" cy="116182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重新命名後，檔案</a:t>
            </a:r>
            <a:r>
              <a:rPr lang="zh-TW" altLang="en-US" dirty="0"/>
              <a:t>傳</a:t>
            </a:r>
            <a:r>
              <a:rPr lang="zh-TW" altLang="en-US" dirty="0" smtClean="0"/>
              <a:t>給老師</a:t>
            </a:r>
            <a:r>
              <a:rPr lang="en-US" altLang="zh-TW" dirty="0" smtClean="0"/>
              <a:t>/</a:t>
            </a:r>
            <a:r>
              <a:rPr lang="zh-TW" altLang="en-US" dirty="0" smtClean="0"/>
              <a:t>助理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96848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49</Words>
  <Application>Microsoft Office PowerPoint</Application>
  <PresentationFormat>寬螢幕</PresentationFormat>
  <Paragraphs>9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新細明體</vt:lpstr>
      <vt:lpstr>Arial</vt:lpstr>
      <vt:lpstr>Calibri</vt:lpstr>
      <vt:lpstr>Calibri Light</vt:lpstr>
      <vt:lpstr>Office 佈景主題</vt:lpstr>
      <vt:lpstr>匯出學習成長歷程教學</vt:lpstr>
      <vt:lpstr>學習成長歷程資料夾</vt:lpstr>
      <vt:lpstr>總表</vt:lpstr>
      <vt:lpstr>送出</vt:lpstr>
      <vt:lpstr>出現學習成長歷程表</vt:lpstr>
      <vt:lpstr>印表機下拉式選單&gt;另存成PDF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匯出學習成長歷程教學</dc:title>
  <dc:creator>陳佩妏</dc:creator>
  <cp:lastModifiedBy>陳佩妏</cp:lastModifiedBy>
  <cp:revision>3</cp:revision>
  <dcterms:created xsi:type="dcterms:W3CDTF">2021-09-06T01:32:27Z</dcterms:created>
  <dcterms:modified xsi:type="dcterms:W3CDTF">2022-11-04T03:16:29Z</dcterms:modified>
</cp:coreProperties>
</file>